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7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ZqSz4gbV0OkF2BhJ7pmB0w==" hashData="kR7vyj4+6+5QzUX9qyEoJD6zfB4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3DDB5-687E-4947-9B66-A881D6ECDCB7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F155F-DD98-AC45-B98D-12883EA40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63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13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1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49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3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0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8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2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94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3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8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9811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684037-F53C-B340-B336-AD5415F7EA4A}" type="datetimeFigureOut">
              <a:rPr lang="en-US" smtClean="0"/>
              <a:t>30/09/14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800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A44B-77F6-FF4E-B897-35266B1DCD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 MEDEST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38001"/>
            <a:ext cx="1421206" cy="9834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256831"/>
            <a:ext cx="1196327" cy="4312917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3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</a:t>
            </a:r>
            <a:r>
              <a:rPr lang="it-IT" dirty="0" err="1" smtClean="0"/>
              <a:t>Mast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2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52" y="350381"/>
            <a:ext cx="8350219" cy="538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3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390" y="58445"/>
            <a:ext cx="3279961" cy="1143000"/>
          </a:xfrm>
        </p:spPr>
        <p:txBody>
          <a:bodyPr>
            <a:normAutofit/>
          </a:bodyPr>
          <a:lstStyle/>
          <a:p>
            <a:pPr algn="l"/>
            <a:r>
              <a:rPr lang="en-US" sz="5400" dirty="0" smtClean="0"/>
              <a:t>The point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352" y="1259842"/>
            <a:ext cx="7085508" cy="539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39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352" y="1245242"/>
            <a:ext cx="7094767" cy="5368219"/>
          </a:xfrm>
          <a:prstGeom prst="rect">
            <a:avLst/>
          </a:prstGeom>
        </p:spPr>
      </p:pic>
      <p:sp>
        <p:nvSpPr>
          <p:cNvPr id="7" name="Title Placeholder 11"/>
          <p:cNvSpPr txBox="1">
            <a:spLocks/>
          </p:cNvSpPr>
          <p:nvPr/>
        </p:nvSpPr>
        <p:spPr>
          <a:xfrm>
            <a:off x="457200" y="274638"/>
            <a:ext cx="8229600" cy="863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dirty="0" smtClean="0"/>
              <a:t>The </a:t>
            </a:r>
            <a:r>
              <a:rPr lang="it-IT" dirty="0" err="1" smtClean="0"/>
              <a:t>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97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53" y="1255536"/>
            <a:ext cx="7085644" cy="5401724"/>
          </a:xfrm>
          <a:prstGeom prst="rect">
            <a:avLst/>
          </a:prstGeom>
        </p:spPr>
      </p:pic>
      <p:sp>
        <p:nvSpPr>
          <p:cNvPr id="7" name="Title Placeholder 11"/>
          <p:cNvSpPr txBox="1">
            <a:spLocks/>
          </p:cNvSpPr>
          <p:nvPr/>
        </p:nvSpPr>
        <p:spPr>
          <a:xfrm>
            <a:off x="457200" y="274638"/>
            <a:ext cx="8229600" cy="863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1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54" y="1258726"/>
            <a:ext cx="7085643" cy="539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42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51" y="1270133"/>
            <a:ext cx="7065569" cy="54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1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55" y="1256078"/>
            <a:ext cx="7076870" cy="536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8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48" y="1240941"/>
            <a:ext cx="7124085" cy="536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5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058356" y="1258726"/>
            <a:ext cx="7085644" cy="5398534"/>
            <a:chOff x="2058356" y="1258726"/>
            <a:chExt cx="7085644" cy="53985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8356" y="1258726"/>
              <a:ext cx="7085643" cy="539853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956" y="5714454"/>
              <a:ext cx="7071044" cy="9428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696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53" y="1270135"/>
            <a:ext cx="7041846" cy="540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8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8" y="1283753"/>
            <a:ext cx="7077072" cy="535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0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360" y="1270139"/>
            <a:ext cx="7080639" cy="5427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721" y="1664315"/>
            <a:ext cx="1107996" cy="319264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6000" dirty="0" smtClean="0">
                <a:solidFill>
                  <a:srgbClr val="FFFFFF"/>
                </a:solidFill>
              </a:rPr>
              <a:t>Evidences</a:t>
            </a:r>
            <a:endParaRPr lang="en-US"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1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4721" y="1664315"/>
            <a:ext cx="1107996" cy="319264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6000" dirty="0" smtClean="0">
                <a:solidFill>
                  <a:srgbClr val="FFFFFF"/>
                </a:solidFill>
              </a:rPr>
              <a:t>Evidences</a:t>
            </a:r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360" y="1240941"/>
            <a:ext cx="7080639" cy="53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3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4721" y="1664315"/>
            <a:ext cx="1107996" cy="319264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6000" dirty="0" smtClean="0">
                <a:solidFill>
                  <a:srgbClr val="FFFFFF"/>
                </a:solidFill>
              </a:rPr>
              <a:t>Evidences</a:t>
            </a:r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000" y="1255538"/>
            <a:ext cx="7094999" cy="539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0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358" y="1270125"/>
            <a:ext cx="7085642" cy="5388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721" y="1664315"/>
            <a:ext cx="1107996" cy="319264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6000" dirty="0" smtClean="0">
                <a:solidFill>
                  <a:srgbClr val="FFFFFF"/>
                </a:solidFill>
              </a:rPr>
              <a:t>Evidences</a:t>
            </a:r>
            <a:endParaRPr lang="en-US"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9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172" y="1284730"/>
            <a:ext cx="7078828" cy="53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27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54" y="1255536"/>
            <a:ext cx="7071044" cy="534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0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254" y="1299323"/>
            <a:ext cx="7078746" cy="53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4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Traumatic cardiac arrest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358" y="1255526"/>
            <a:ext cx="7085642" cy="53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67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1"/>
          <p:cNvSpPr txBox="1">
            <a:spLocks/>
          </p:cNvSpPr>
          <p:nvPr/>
        </p:nvSpPr>
        <p:spPr>
          <a:xfrm>
            <a:off x="457200" y="274638"/>
            <a:ext cx="8229600" cy="863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need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316" y="1269154"/>
            <a:ext cx="7074683" cy="53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05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etter devices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548" y="1283754"/>
            <a:ext cx="7102451" cy="2234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334" y="3854226"/>
            <a:ext cx="7074666" cy="23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62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etter devices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308" y="1255551"/>
            <a:ext cx="7072692" cy="433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0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etter devices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060" y="1255536"/>
            <a:ext cx="7074150" cy="540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89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etter devices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528" y="1255531"/>
            <a:ext cx="7088471" cy="537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8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880" y="1255528"/>
            <a:ext cx="7076120" cy="537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02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drugs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120" y="1328532"/>
            <a:ext cx="7086880" cy="404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2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drugs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358" y="1284734"/>
            <a:ext cx="7085642" cy="42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0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128" y="1284734"/>
            <a:ext cx="7084871" cy="42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4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training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422" y="1255536"/>
            <a:ext cx="7084933" cy="53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79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training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630" y="1255536"/>
            <a:ext cx="7067025" cy="537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45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35" y="364986"/>
            <a:ext cx="6476036" cy="620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29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81</Words>
  <Application>Microsoft Macintosh PowerPoint</Application>
  <PresentationFormat>On-screen Show (4:3)</PresentationFormat>
  <Paragraphs>33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The point</vt:lpstr>
      <vt:lpstr>PowerPoint Presentation</vt:lpstr>
      <vt:lpstr>PowerPoint Presentation</vt:lpstr>
      <vt:lpstr>What we need</vt:lpstr>
      <vt:lpstr>Medical cardiac arrest</vt:lpstr>
      <vt:lpstr>Medical cardiac arrest</vt:lpstr>
      <vt:lpstr>Medical cardiac arrest</vt:lpstr>
      <vt:lpstr>What we need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Traumatic cardiac arrest</vt:lpstr>
      <vt:lpstr>PowerPoint Presentation</vt:lpstr>
      <vt:lpstr>Better devices</vt:lpstr>
      <vt:lpstr>Better devices</vt:lpstr>
      <vt:lpstr>Better devices</vt:lpstr>
      <vt:lpstr>Better devices</vt:lpstr>
      <vt:lpstr>What we need</vt:lpstr>
      <vt:lpstr>Better drugs</vt:lpstr>
      <vt:lpstr>Better drugs</vt:lpstr>
      <vt:lpstr>What we need</vt:lpstr>
      <vt:lpstr>Better training</vt:lpstr>
      <vt:lpstr>Better training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</dc:creator>
  <cp:lastModifiedBy>Mario</cp:lastModifiedBy>
  <cp:revision>20</cp:revision>
  <dcterms:created xsi:type="dcterms:W3CDTF">2014-09-28T11:47:17Z</dcterms:created>
  <dcterms:modified xsi:type="dcterms:W3CDTF">2014-09-30T19:21:29Z</dcterms:modified>
</cp:coreProperties>
</file>